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2" d="100"/>
          <a:sy n="72" d="100"/>
        </p:scale>
        <p:origin x="84" y="11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753357-D61A-4CB8-868D-AAD5C48C73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8169D7-D58E-4F19-A99B-25CBE7FDD0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4440A5-15CB-439B-8794-A3D527F9E7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83DE01-F115-4082-9CF7-8D2965415334}" type="datetimeFigureOut">
              <a:rPr lang="en-US" smtClean="0"/>
              <a:t>3/7/2021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82CB64-4037-47AB-9D4D-E7E6FAB32F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938267-9C28-452B-B8C3-8A21AB9BD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0699C-58C7-405C-8D66-B2926B4A40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9589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99D8CA-3615-4EEB-B0F4-3BC06C464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987BEF-E8EC-477F-8774-94F3A5AC4D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EBEFE1-88B0-4136-ADF6-A9C9B4ABB8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83DE01-F115-4082-9CF7-8D2965415334}" type="datetimeFigureOut">
              <a:rPr lang="en-US" smtClean="0"/>
              <a:t>3/7/2021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BBA9EB-00B9-4012-B9BC-309AE571B5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A4D93C-3B5F-4096-84A8-5D3CD11A03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0699C-58C7-405C-8D66-B2926B4A40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7482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08F319D-4F0D-45EF-9413-8097AD0F33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09C21F-6BD5-4E8E-BCFF-4E662A2D36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215AF7-3C54-4EDD-A9D7-3D2D1EA5F1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83DE01-F115-4082-9CF7-8D2965415334}" type="datetimeFigureOut">
              <a:rPr lang="en-US" smtClean="0"/>
              <a:t>3/7/2021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BDB9D7-32CF-4414-901F-42669CF71F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B140AB-EE5B-4C85-B802-44DD105A5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0699C-58C7-405C-8D66-B2926B4A40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79874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40B462-4C36-40E2-B7CF-549276C9B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6CEC57-5D61-42AD-A4B0-996B492093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70C6BE-B40C-40E1-B6FC-6D1BD89E48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83DE01-F115-4082-9CF7-8D2965415334}" type="datetimeFigureOut">
              <a:rPr lang="en-US" smtClean="0"/>
              <a:t>3/7/2021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8BFA32-6B34-4310-B3AF-6F1E6E50D8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F5DE92-61E5-4EBB-B956-89A8AF59DD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0699C-58C7-405C-8D66-B2926B4A40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4520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790483-F46B-49BB-83FE-FC7659E725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D0A5DE-D36C-47A2-8314-B2483BA706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F74438-5A25-4481-83A8-7191464FA3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83DE01-F115-4082-9CF7-8D2965415334}" type="datetimeFigureOut">
              <a:rPr lang="en-US" smtClean="0"/>
              <a:t>3/7/2021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460928-912F-46AE-826D-4875905D25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819791-6B2A-40B3-9743-A4A5BDC83C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0699C-58C7-405C-8D66-B2926B4A40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9897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BD18EE-F0E4-419C-BE26-5755D0D83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517280-C2D0-4FA4-85DC-B107493EF1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D956B0-168F-4AD5-936C-0145C46A04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8AA291-BC35-40D6-BCAB-1B30C8D72D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83DE01-F115-4082-9CF7-8D2965415334}" type="datetimeFigureOut">
              <a:rPr lang="en-US" smtClean="0"/>
              <a:t>3/7/2021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4420D5-0131-4E0B-A6A1-04BB9EAAA5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C368CF-A2F5-4330-8CB1-55872AA885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0699C-58C7-405C-8D66-B2926B4A40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6949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09E99-8AD5-42B7-A462-36B0C17C68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CABAC4-8B7C-4F42-B1E4-4402CB80B8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A7A13E-CD35-4060-AC48-649D0ABE86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760C0CB-EC65-4CEF-B893-D22991717C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4F8A016-91A0-4262-A726-2FBE307340F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F84D0E2-CE6C-4F4B-9741-B2FF4E7395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83DE01-F115-4082-9CF7-8D2965415334}" type="datetimeFigureOut">
              <a:rPr lang="en-US" smtClean="0"/>
              <a:t>3/7/2021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11DCAC9-8813-4811-9DDF-596C927114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5F05A9C-D047-4F2B-AF9F-11D7B302F8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0699C-58C7-405C-8D66-B2926B4A40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95672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45DB39-4765-4844-A6F3-15307B624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DDAA12-F7E3-4817-AAFB-FFBDEFD7B4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83DE01-F115-4082-9CF7-8D2965415334}" type="datetimeFigureOut">
              <a:rPr lang="en-US" smtClean="0"/>
              <a:t>3/7/2021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CB624F-5E73-46AD-8CEC-944EFEA9A1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B38D54-8E11-43C2-966B-A5CBD6228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0699C-58C7-405C-8D66-B2926B4A40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0541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C86A4BF-DA5A-49A8-B162-A0CDF37BB0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83DE01-F115-4082-9CF7-8D2965415334}" type="datetimeFigureOut">
              <a:rPr lang="en-US" smtClean="0"/>
              <a:t>3/7/2021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DE5C365-A201-4C83-A7D8-D53526F4ED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8453E0-07D2-42DA-A998-60041EF14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0699C-58C7-405C-8D66-B2926B4A40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8180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A29EC-4823-44DF-82B2-770BFD2969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2881D8-17E4-4296-84BE-385C9C9DAB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82B511-121B-455B-A47E-B549437E3D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E5FBC3-388F-475F-8E0C-5FD84CE79D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83DE01-F115-4082-9CF7-8D2965415334}" type="datetimeFigureOut">
              <a:rPr lang="en-US" smtClean="0"/>
              <a:t>3/7/2021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F3270B-3EBC-4FA2-8A56-69924D029D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CD15FA-5CBA-4614-B3D3-9F2FDBA589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0699C-58C7-405C-8D66-B2926B4A40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06027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0322A-BB7E-4250-A5B1-A78F56120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12CE097-6252-42F2-8C90-F967E45BB4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779688-7999-44AD-8F67-9EE1DC2D97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425486-EF46-45E7-883E-79A052E7F0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83DE01-F115-4082-9CF7-8D2965415334}" type="datetimeFigureOut">
              <a:rPr lang="en-US" smtClean="0"/>
              <a:t>3/7/2021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85A2FF-B405-445C-A754-08E38E98CA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729F03-EE9A-4321-8A35-10D4B136C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0699C-58C7-405C-8D66-B2926B4A40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1149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5441DA-2DCB-425A-95EF-932399C5B2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FF67A6-767C-4197-AE94-75ACB2E4EA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F9E9D6-8911-4CDF-BDF9-8428E2E50F2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83DE01-F115-4082-9CF7-8D2965415334}" type="datetimeFigureOut">
              <a:rPr lang="en-US" smtClean="0"/>
              <a:t>3/7/2021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A6F695-A031-4826-9C3C-A3F565580F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E1E9A6-80C6-42FC-802B-CD3E6CAF90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00699C-58C7-405C-8D66-B2926B4A40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6621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FA51F004-4612-4CE8-92F8-99DD9B1882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34166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>
            <a:extLst>
              <a:ext uri="{FF2B5EF4-FFF2-40B4-BE49-F238E27FC236}">
                <a16:creationId xmlns:a16="http://schemas.microsoft.com/office/drawing/2014/main" id="{B52EB368-8935-4FEE-BDC7-7F4A5DB16A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56322"/>
            <a:ext cx="12192000" cy="686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70534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>
            <a:extLst>
              <a:ext uri="{FF2B5EF4-FFF2-40B4-BE49-F238E27FC236}">
                <a16:creationId xmlns:a16="http://schemas.microsoft.com/office/drawing/2014/main" id="{70B9DF72-2D1F-47AC-A41D-08CFB22E2F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72243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>
            <a:extLst>
              <a:ext uri="{FF2B5EF4-FFF2-40B4-BE49-F238E27FC236}">
                <a16:creationId xmlns:a16="http://schemas.microsoft.com/office/drawing/2014/main" id="{94B9D9CA-7CDD-4942-9355-D2786CF0B5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7396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62010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>
            <a:extLst>
              <a:ext uri="{FF2B5EF4-FFF2-40B4-BE49-F238E27FC236}">
                <a16:creationId xmlns:a16="http://schemas.microsoft.com/office/drawing/2014/main" id="{2DAEA616-7C58-4C6C-A675-0B0594ADE3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54697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>
            <a:extLst>
              <a:ext uri="{FF2B5EF4-FFF2-40B4-BE49-F238E27FC236}">
                <a16:creationId xmlns:a16="http://schemas.microsoft.com/office/drawing/2014/main" id="{BB35BC3C-7194-4D21-A5D5-BF4F9117D2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65112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>
            <a:extLst>
              <a:ext uri="{FF2B5EF4-FFF2-40B4-BE49-F238E27FC236}">
                <a16:creationId xmlns:a16="http://schemas.microsoft.com/office/drawing/2014/main" id="{F44C931E-0AA4-4DF0-A71B-606D6E2425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83134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>
            <a:extLst>
              <a:ext uri="{FF2B5EF4-FFF2-40B4-BE49-F238E27FC236}">
                <a16:creationId xmlns:a16="http://schemas.microsoft.com/office/drawing/2014/main" id="{DF5D8CB8-27E4-4926-8F3B-21DB8FA5D4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95986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90A3EBEF-EC60-480B-8485-11E721FB7C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7396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95328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1D95F0E7-566A-487A-BEE5-71458E7F35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84084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BC88A9DC-EAB8-42EE-8611-B342619254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85668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8AED7406-4169-4A0B-8A40-97A926DA6F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072730" cy="6800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96735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4A8B3914-0830-44E0-B5B0-6489CB07B1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89528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BEB230A1-5791-4858-ACE3-1457190545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42169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>
            <a:extLst>
              <a:ext uri="{FF2B5EF4-FFF2-40B4-BE49-F238E27FC236}">
                <a16:creationId xmlns:a16="http://schemas.microsoft.com/office/drawing/2014/main" id="{1A0F3FCC-C737-441D-B874-D79123A868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21393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>
            <a:extLst>
              <a:ext uri="{FF2B5EF4-FFF2-40B4-BE49-F238E27FC236}">
                <a16:creationId xmlns:a16="http://schemas.microsoft.com/office/drawing/2014/main" id="{78C43FF4-D6A4-42EB-A0A1-0A1659EC8D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59481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0</Words>
  <Application>Microsoft Office PowerPoint</Application>
  <PresentationFormat>Widescreen</PresentationFormat>
  <Paragraphs>0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KH</dc:creator>
  <cp:lastModifiedBy>KH</cp:lastModifiedBy>
  <cp:revision>1</cp:revision>
  <dcterms:created xsi:type="dcterms:W3CDTF">2021-03-07T12:20:40Z</dcterms:created>
  <dcterms:modified xsi:type="dcterms:W3CDTF">2021-03-07T12:25:43Z</dcterms:modified>
</cp:coreProperties>
</file>